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 autoAdjust="0"/>
  </p:normalViewPr>
  <p:slideViewPr>
    <p:cSldViewPr snapToGrid="0">
      <p:cViewPr>
        <p:scale>
          <a:sx n="89" d="100"/>
          <a:sy n="89" d="100"/>
        </p:scale>
        <p:origin x="-102" y="-5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939C-F73E-4B93-8A9C-35BF87BE3F12}" type="datetimeFigureOut">
              <a:rPr lang="ru-RU" smtClean="0"/>
              <a:pPr/>
              <a:t>26.12.2017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0DD9-C964-46C6-B079-4572F6D6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017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939C-F73E-4B93-8A9C-35BF87BE3F12}" type="datetimeFigureOut">
              <a:rPr lang="ru-RU" smtClean="0"/>
              <a:pPr/>
              <a:t>26.12.2017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0DD9-C964-46C6-B079-4572F6D6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196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939C-F73E-4B93-8A9C-35BF87BE3F12}" type="datetimeFigureOut">
              <a:rPr lang="ru-RU" smtClean="0"/>
              <a:pPr/>
              <a:t>26.12.2017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0DD9-C964-46C6-B079-4572F6D6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460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939C-F73E-4B93-8A9C-35BF87BE3F12}" type="datetimeFigureOut">
              <a:rPr lang="ru-RU" smtClean="0"/>
              <a:pPr/>
              <a:t>26.12.2017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0DD9-C964-46C6-B079-4572F6D6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503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939C-F73E-4B93-8A9C-35BF87BE3F12}" type="datetimeFigureOut">
              <a:rPr lang="ru-RU" smtClean="0"/>
              <a:pPr/>
              <a:t>26.12.2017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0DD9-C964-46C6-B079-4572F6D6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40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939C-F73E-4B93-8A9C-35BF87BE3F12}" type="datetimeFigureOut">
              <a:rPr lang="ru-RU" smtClean="0"/>
              <a:pPr/>
              <a:t>26.12.2017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0DD9-C964-46C6-B079-4572F6D6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392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939C-F73E-4B93-8A9C-35BF87BE3F12}" type="datetimeFigureOut">
              <a:rPr lang="ru-RU" smtClean="0"/>
              <a:pPr/>
              <a:t>26.12.2017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0DD9-C964-46C6-B079-4572F6D6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561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939C-F73E-4B93-8A9C-35BF87BE3F12}" type="datetimeFigureOut">
              <a:rPr lang="ru-RU" smtClean="0"/>
              <a:pPr/>
              <a:t>26.12.2017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0DD9-C964-46C6-B079-4572F6D6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88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939C-F73E-4B93-8A9C-35BF87BE3F12}" type="datetimeFigureOut">
              <a:rPr lang="ru-RU" smtClean="0"/>
              <a:pPr/>
              <a:t>26.12.2017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0DD9-C964-46C6-B079-4572F6D6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680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939C-F73E-4B93-8A9C-35BF87BE3F12}" type="datetimeFigureOut">
              <a:rPr lang="ru-RU" smtClean="0"/>
              <a:pPr/>
              <a:t>26.12.2017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0DD9-C964-46C6-B079-4572F6D6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223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939C-F73E-4B93-8A9C-35BF87BE3F12}" type="datetimeFigureOut">
              <a:rPr lang="ru-RU" smtClean="0"/>
              <a:pPr/>
              <a:t>26.12.2017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0DD9-C964-46C6-B079-4572F6D6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771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8939C-F73E-4B93-8A9C-35BF87BE3F12}" type="datetimeFigureOut">
              <a:rPr lang="ru-RU" smtClean="0"/>
              <a:pPr/>
              <a:t>26.12.2017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D0DD9-C964-46C6-B079-4572F6D6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61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64" y="0"/>
            <a:ext cx="916536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6482" y="1770063"/>
            <a:ext cx="7772400" cy="2387600"/>
          </a:xfrm>
        </p:spPr>
        <p:txBody>
          <a:bodyPr>
            <a:prstTxWarp prst="textArchUp">
              <a:avLst/>
            </a:prstTxWarp>
          </a:bodyPr>
          <a:lstStyle/>
          <a:p>
            <a:r>
              <a:rPr lang="ru-RU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C00000"/>
                </a:solidFill>
              </a:rPr>
              <a:t>Великий круговорот жизни</a:t>
            </a:r>
            <a:endParaRPr lang="ru-RU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17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75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69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77\Desktop\Рисунок1нннннннннннннннннннн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570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РПРПП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23736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454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58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62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кра СОШ\Desktop\апку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" y="-2"/>
            <a:ext cx="9121814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03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3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Великий круговорот жизни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Великий круговорот жизни</dc:title>
  <dc:creator>Курбан</dc:creator>
  <cp:lastModifiedBy>Икра СОШ</cp:lastModifiedBy>
  <cp:revision>6</cp:revision>
  <dcterms:created xsi:type="dcterms:W3CDTF">2017-07-10T12:17:16Z</dcterms:created>
  <dcterms:modified xsi:type="dcterms:W3CDTF">2017-12-26T07:52:14Z</dcterms:modified>
</cp:coreProperties>
</file>