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>
        <p:scale>
          <a:sx n="89" d="100"/>
          <a:sy n="89" d="100"/>
        </p:scale>
        <p:origin x="-102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939C-F73E-4B93-8A9C-35BF87BE3F12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0DD9-C964-46C6-B079-4572F6D67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01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939C-F73E-4B93-8A9C-35BF87BE3F12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0DD9-C964-46C6-B079-4572F6D67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19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939C-F73E-4B93-8A9C-35BF87BE3F12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0DD9-C964-46C6-B079-4572F6D67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46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939C-F73E-4B93-8A9C-35BF87BE3F12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0DD9-C964-46C6-B079-4572F6D67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0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939C-F73E-4B93-8A9C-35BF87BE3F12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0DD9-C964-46C6-B079-4572F6D67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4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939C-F73E-4B93-8A9C-35BF87BE3F12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0DD9-C964-46C6-B079-4572F6D67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39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939C-F73E-4B93-8A9C-35BF87BE3F12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0DD9-C964-46C6-B079-4572F6D67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56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939C-F73E-4B93-8A9C-35BF87BE3F12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0DD9-C964-46C6-B079-4572F6D67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8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939C-F73E-4B93-8A9C-35BF87BE3F12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0DD9-C964-46C6-B079-4572F6D67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68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939C-F73E-4B93-8A9C-35BF87BE3F12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0DD9-C964-46C6-B079-4572F6D67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2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939C-F73E-4B93-8A9C-35BF87BE3F12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0DD9-C964-46C6-B079-4572F6D67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7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8939C-F73E-4B93-8A9C-35BF87BE3F12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D0DD9-C964-46C6-B079-4572F6D67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46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64" y="0"/>
            <a:ext cx="91653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482" y="1770063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</a:rPr>
              <a:t>Великий круговорот жизни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Рисунок1нннннннннннннннннннн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57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РПРПП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3736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5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5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кра СОШ\Desktop\апкуа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" y="-2"/>
            <a:ext cx="9121814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0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3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Великий круговорот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круговорот жизни</dc:title>
  <dc:creator>Курбан</dc:creator>
  <cp:lastModifiedBy>Икра СОШ</cp:lastModifiedBy>
  <cp:revision>6</cp:revision>
  <dcterms:created xsi:type="dcterms:W3CDTF">2017-07-10T12:17:16Z</dcterms:created>
  <dcterms:modified xsi:type="dcterms:W3CDTF">2017-12-26T07:52:14Z</dcterms:modified>
</cp:coreProperties>
</file>