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8" r:id="rId2"/>
    <p:sldId id="260" r:id="rId3"/>
    <p:sldId id="261" r:id="rId4"/>
    <p:sldId id="262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777" initials="7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66" y="-5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1" y="0"/>
            <a:ext cx="6857999" cy="684724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4474464"/>
            <a:ext cx="6057900" cy="2231136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" y="2438400"/>
            <a:ext cx="6057900" cy="1999488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873F-0107-4AC8-8883-A734AF37601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9F8F-1D1D-4F33-ACD1-4B9B09BB1E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6837779"/>
            <a:ext cx="6858000" cy="6096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873F-0107-4AC8-8883-A734AF37601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9F8F-1D1D-4F33-ACD1-4B9B09BB1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4949190" y="0"/>
            <a:ext cx="34290" cy="9144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4985766" y="0"/>
            <a:ext cx="1885951" cy="9144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086350" y="366188"/>
            <a:ext cx="1428750" cy="7802033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06401"/>
            <a:ext cx="45148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873F-0107-4AC8-8883-A734AF37601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0448" y="8503280"/>
            <a:ext cx="2877303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9F8F-1D1D-4F33-ACD1-4B9B09BB1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670304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873F-0107-4AC8-8883-A734AF37601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9F8F-1D1D-4F33-ACD1-4B9B09BB1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6858000" cy="347002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3470027"/>
            <a:ext cx="6858000" cy="6096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356" y="158496"/>
            <a:ext cx="6009894" cy="2182368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5498" y="2438400"/>
            <a:ext cx="6016752" cy="9144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873F-0107-4AC8-8883-A734AF37601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9F8F-1D1D-4F33-ACD1-4B9B09BB1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65248"/>
            <a:ext cx="3028950" cy="61650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65248"/>
            <a:ext cx="3028950" cy="616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873F-0107-4AC8-8883-A734AF37601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9F8F-1D1D-4F33-ACD1-4B9B09BB1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65317"/>
            <a:ext cx="3030141" cy="953807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266016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65317"/>
            <a:ext cx="3031331" cy="953807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266016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873F-0107-4AC8-8883-A734AF37601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9F8F-1D1D-4F33-ACD1-4B9B09BB1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873F-0107-4AC8-8883-A734AF37601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9F8F-1D1D-4F33-ACD1-4B9B09BB1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873F-0107-4AC8-8883-A734AF37601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9F8F-1D1D-4F33-ACD1-4B9B09BB1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79" y="203200"/>
            <a:ext cx="1892808" cy="1304544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4533" y="2324178"/>
            <a:ext cx="4440481" cy="6078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879" y="2306691"/>
            <a:ext cx="1851660" cy="609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873F-0107-4AC8-8883-A734AF37601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9F8F-1D1D-4F33-ACD1-4B9B09BB1E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141803" y="0"/>
            <a:ext cx="34290" cy="193852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141803" y="0"/>
            <a:ext cx="34290" cy="193852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44" y="207264"/>
            <a:ext cx="1893863" cy="1304544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77854" y="1979744"/>
            <a:ext cx="4685548" cy="7164256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3444" y="2304288"/>
            <a:ext cx="1851660" cy="609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3444" y="1560576"/>
            <a:ext cx="1892808" cy="268224"/>
          </a:xfrm>
        </p:spPr>
        <p:txBody>
          <a:bodyPr/>
          <a:lstStyle/>
          <a:p>
            <a:fld id="{CFEB873F-0107-4AC8-8883-A734AF37601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1803" y="0"/>
            <a:ext cx="34290" cy="9144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141803" y="0"/>
            <a:ext cx="34290" cy="9144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76856" y="1560576"/>
            <a:ext cx="3895344" cy="268224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254496" y="1560576"/>
            <a:ext cx="550398" cy="268224"/>
          </a:xfrm>
        </p:spPr>
        <p:txBody>
          <a:bodyPr/>
          <a:lstStyle/>
          <a:p>
            <a:fld id="{E5429F8F-1D1D-4F33-ACD1-4B9B09BB1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914527"/>
            <a:ext cx="6858000" cy="6096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1" y="1"/>
            <a:ext cx="6857999" cy="191164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6808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66922"/>
            <a:ext cx="6172200" cy="616747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635999"/>
            <a:ext cx="1600200" cy="36576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FEB873F-0107-4AC8-8883-A734AF376016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80448" y="8635999"/>
            <a:ext cx="4130789" cy="36576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153297" y="8635999"/>
            <a:ext cx="550398" cy="36576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5429F8F-1D1D-4F33-ACD1-4B9B09BB1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777\Desktop\пре\ЬАИЫ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6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77\Desktop\пре\wwww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7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77\Desktop\пре\rrr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56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777\Desktop\пре\Безымянны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52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342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Модульная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777</dc:creator>
  <cp:lastModifiedBy>777</cp:lastModifiedBy>
  <cp:revision>53</cp:revision>
  <dcterms:created xsi:type="dcterms:W3CDTF">2017-07-15T15:15:07Z</dcterms:created>
  <dcterms:modified xsi:type="dcterms:W3CDTF">2017-07-28T18:46:43Z</dcterms:modified>
</cp:coreProperties>
</file>